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17" autoAdjust="0"/>
    <p:restoredTop sz="94575" autoAdjust="0"/>
  </p:normalViewPr>
  <p:slideViewPr>
    <p:cSldViewPr snapToGrid="0" showGuides="1">
      <p:cViewPr varScale="1">
        <p:scale>
          <a:sx n="78" d="100"/>
          <a:sy n="78" d="100"/>
        </p:scale>
        <p:origin x="1522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68B4804-8B7E-0624-9122-D33D75A3A0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3E2AA2C-1B25-2876-DBEB-EA9838AE3FC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C8EDDB0A-0F25-B89A-7D54-07C5DCC5E80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8F213416-83E9-AF9E-4B6F-A484A4D8CAF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0044613B-C494-44B3-9512-C293B5BAF1D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0D7E282-2463-263B-00C9-1E318C00BE9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6D68262-9FCF-420A-9B40-6D199E8B347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A03CB243-FECE-3E17-8AF3-DB6E0DD3B46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ECCCDD2E-B52A-F3E1-720E-FDCA51EDB73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F71F07E-8E8A-4D82-BE19-2F8F3C9AD11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1B0E74E8-B93A-0F66-743B-78D39C3E51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64E17BE8-1BCF-46D8-8245-0DA995228F4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88FFEA7-C754-0F15-F1E3-A4BCE4D8E6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748E00D-A56E-453F-B79F-7555ED20BD95}" type="slidenum">
              <a:rPr kumimoji="0" lang="en-US" altLang="ja-JP" sz="1200"/>
              <a:pPr eaLnBrk="1" hangingPunct="1"/>
              <a:t>2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D7957BDE-A699-5F76-F911-DDE0748B84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58305334-8293-45CD-6047-E700FE5CC3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48516D6-ED62-929C-180F-1C179DEA48C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669358C9-3B62-4A34-9D65-519E0615DDEF}" type="slidenum">
              <a:rPr kumimoji="0" lang="en-US" altLang="ja-JP" sz="1200"/>
              <a:pPr algn="r" eaLnBrk="1" hangingPunct="1"/>
              <a:t>3</a:t>
            </a:fld>
            <a:endParaRPr kumimoji="0" lang="en-US" altLang="ja-JP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D1D8131-79C6-ECFC-86FB-91E4536ED0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510A8DE-D3AE-8478-0963-7CDFB04059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8B3AE8-FAAE-CC50-EF32-4227DA1594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3D54C9-B9E0-E350-7CF6-2BD3C90267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ABD044-2F8F-E4BE-91BB-A07D98C637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793AA-3875-496E-B4ED-935DF59A16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7319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84A6E7-81D4-A540-7C06-694A6F96D0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D70613-4031-1689-9AD9-5CBBC3843A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87C5A7-7083-5B66-E6D0-C6E4C79BA8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C1FD65-9F7B-409B-BB2E-E80DD61F30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2734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47CDA4-E4DC-C232-0B0C-535D465959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962519-FA47-BFAE-3622-4BD51CE969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A32B60-BF14-92F3-0A4B-A29BC13829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926E0-68C9-4790-B380-00DB452D9F2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8028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01E665-2342-A4F4-584F-D70FD41B82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F25218-A193-D614-4C83-3FD9800B9E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7055E7-37F7-5B48-A8C1-4FD9E3D792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AD4AE4-F27D-417E-91DC-C55C2B2E124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5256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F9BCB9-B275-22A2-2C50-2F075103CE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9190FE-B3D1-B2E7-DAA3-AD20D1DB4C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185C4D-B5EF-A3C6-D6AC-ED82F1F373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4BC13-C6DB-4D40-98B4-2774DF8C39F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88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B2A687-9692-1FCB-F0EF-B65E62B6F7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A1361E-2995-DD9F-BF75-480232340A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F6A39D-A045-315F-4583-5455968032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248629-D3B1-48BC-A030-3352296CDE7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576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0D225BD-C39E-A503-20C9-46E6C2E759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009C9D5-743A-BA6E-0826-809699FFD4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2B2FA6A-F4B6-2828-029F-5F305B6349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916253-B690-4C02-942D-E9A71A8E357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508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1C7C0B7-99CD-3288-BF56-7F1148394C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6F53ED0-C0BB-8065-F178-D753D9C9B8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F8A0DE5-A133-6DA3-3F0C-E86F329648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871D5F-0B54-4A6C-97B6-10B4816567A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8823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1521A98-A642-2816-2A80-4DFDA1194B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F2861B7-7F2D-4AD7-D658-E884D1200C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1287275-EF71-A0C6-BD6A-F60002B32D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2021D-1EB6-4826-AEDA-F5AC24507D1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639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BED4DA-AD3A-DB88-B34E-B28AD4951B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A92957-29B8-6D4E-94C3-ACFB4655F2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D90725-8852-BA3A-7885-4CABB7037B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E8EBD3-234E-4A79-B54F-5076CABF559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3311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3FE076-50CF-D1C9-0EEF-B6CCF9EDC5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6846CA-39F8-42EC-DB7D-13A11DC03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E3C613-9643-90D8-66B1-B8F94C5CAE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BCB62C-EBDE-42A9-BCEF-78EE0877C7D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788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E9D44A9-1A6E-92AE-A259-5A8E22AFAC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E84CD3A-D751-DF20-C99F-8197836A18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213EA1D-4385-A480-8E85-360809A0A6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5973AA8-5C8C-D2FB-0A65-10F72F17934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FC57710-4F37-A46C-BC5A-E9F7FD6B28F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39F9292F-3AE9-49C5-ACFA-43F5D5F8A17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FFC7F3B-5224-0E03-D9F9-74FA722CFB14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49250" y="439738"/>
            <a:ext cx="8467725" cy="3248025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chemeClr val="bg1"/>
                </a:solidFill>
              </a:rPr>
              <a:t>「</a:t>
            </a:r>
            <a:r>
              <a:rPr lang="zh-CN" altLang="en-US" sz="3600" dirty="0">
                <a:solidFill>
                  <a:schemeClr val="bg1"/>
                </a:solidFill>
              </a:rPr>
              <a:t>第</a:t>
            </a:r>
            <a:r>
              <a:rPr lang="en-US" altLang="zh-CN" sz="3600" dirty="0">
                <a:solidFill>
                  <a:schemeClr val="bg1"/>
                </a:solidFill>
              </a:rPr>
              <a:t>32</a:t>
            </a:r>
            <a:r>
              <a:rPr lang="zh-CN" altLang="en-US" sz="3600" dirty="0">
                <a:solidFill>
                  <a:schemeClr val="bg1"/>
                </a:solidFill>
              </a:rPr>
              <a:t>回日本性機能学会東部総会</a:t>
            </a:r>
            <a:r>
              <a:rPr lang="ja-JP" altLang="en-US" sz="3600" dirty="0">
                <a:solidFill>
                  <a:schemeClr val="bg1"/>
                </a:solidFill>
              </a:rPr>
              <a:t>」 </a:t>
            </a:r>
            <a:br>
              <a:rPr lang="ja-JP" altLang="en-US" sz="3600" dirty="0">
                <a:solidFill>
                  <a:schemeClr val="bg1"/>
                </a:solidFill>
              </a:rPr>
            </a:br>
            <a:br>
              <a:rPr lang="ja-JP" altLang="ja-JP" sz="2400" b="1" i="1" dirty="0">
                <a:solidFill>
                  <a:srgbClr val="FFFF00"/>
                </a:solidFill>
                <a:latin typeface="ＭＳ Ｐゴシック" panose="020B0600070205080204" pitchFamily="50" charset="-128"/>
              </a:rPr>
            </a:br>
            <a:endParaRPr lang="en-US" altLang="ja-JP" sz="2400" b="1" i="1" dirty="0">
              <a:solidFill>
                <a:srgbClr val="FFFF00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筆頭発表者名：　○○ ○○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F566FC1-9364-2093-3251-CF77E04B867A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512888" y="3687763"/>
            <a:ext cx="6557962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b="1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3600">
                <a:solidFill>
                  <a:schemeClr val="bg1"/>
                </a:solidFill>
                <a:latin typeface="ＭＳ Ｐゴシック" panose="020B0600070205080204" pitchFamily="50" charset="-128"/>
              </a:rPr>
              <a:t>私は今回の演題に関連して、</a:t>
            </a:r>
            <a:endParaRPr lang="en-US" altLang="ja-JP" sz="360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3600">
                <a:solidFill>
                  <a:schemeClr val="bg1"/>
                </a:solidFill>
                <a:latin typeface="ＭＳ Ｐゴシック" panose="020B0600070205080204" pitchFamily="50" charset="-128"/>
              </a:rPr>
              <a:t>開示すべき</a:t>
            </a:r>
            <a:r>
              <a:rPr lang="en-US" altLang="ja-JP" sz="3600">
                <a:solidFill>
                  <a:schemeClr val="bg1"/>
                </a:solidFill>
                <a:latin typeface="Arial" panose="020B0604020202020204" pitchFamily="34" charset="0"/>
              </a:rPr>
              <a:t>CO I </a:t>
            </a:r>
            <a:r>
              <a:rPr lang="ja-JP" altLang="ja-JP" sz="3600">
                <a:solidFill>
                  <a:schemeClr val="bg1"/>
                </a:solidFill>
                <a:latin typeface="ＭＳ Ｐゴシック" panose="020B0600070205080204" pitchFamily="50" charset="-128"/>
              </a:rPr>
              <a:t>はありません。</a:t>
            </a:r>
            <a:endParaRPr lang="ja-JP" altLang="ja-JP" sz="4800" b="1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4E2E63C6-6A02-72B5-A054-65E3513AFD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3989388"/>
            <a:ext cx="6956425" cy="1457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6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bg1"/>
                </a:solidFill>
                <a:ea typeface="ＭＳ Ｐゴシック" panose="020B0600070205080204" pitchFamily="50" charset="-128"/>
              </a:rPr>
              <a:t>本発表は臨床研究には含まれず、</a:t>
            </a:r>
            <a:endParaRPr lang="en-US" altLang="ja-JP" sz="3600">
              <a:solidFill>
                <a:schemeClr val="bg1"/>
              </a:solidFill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bg1"/>
                </a:solidFill>
                <a:ea typeface="ＭＳ Ｐゴシック" panose="020B0600070205080204" pitchFamily="50" charset="-128"/>
              </a:rPr>
              <a:t>開示すべき</a:t>
            </a:r>
            <a:r>
              <a:rPr lang="en-US" altLang="ja-JP" sz="36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3600">
                <a:solidFill>
                  <a:schemeClr val="bg1"/>
                </a:solidFill>
                <a:ea typeface="ＭＳ Ｐゴシック" panose="020B0600070205080204" pitchFamily="50" charset="-128"/>
              </a:rPr>
              <a:t>はありません。</a:t>
            </a:r>
            <a:endParaRPr lang="en-US" altLang="ja-JP" sz="36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075" name="タイトル 1">
            <a:extLst>
              <a:ext uri="{FF2B5EF4-FFF2-40B4-BE49-F238E27FC236}">
                <a16:creationId xmlns:a16="http://schemas.microsoft.com/office/drawing/2014/main" id="{FB0C03D7-EBE4-F5DB-9C20-90836221C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4EAE8A30-9E24-9A00-4DD5-225AC967B8D6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49250" y="439738"/>
            <a:ext cx="8467725" cy="3248025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「</a:t>
            </a:r>
            <a:r>
              <a:rPr lang="zh-CN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zh-CN" sz="36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32</a:t>
            </a:r>
            <a:r>
              <a:rPr lang="zh-CN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回日本性機能学会東部総会</a:t>
            </a:r>
            <a:r>
              <a:rPr lang="ja-JP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」 </a:t>
            </a:r>
            <a:br>
              <a:rPr lang="ja-JP" altLang="en-US" sz="2400" dirty="0">
                <a:solidFill>
                  <a:schemeClr val="bg1"/>
                </a:solidFill>
              </a:rPr>
            </a:br>
            <a:br>
              <a:rPr lang="ja-JP" altLang="ja-JP" sz="1600" b="1" i="1" dirty="0">
                <a:solidFill>
                  <a:srgbClr val="FFFF00"/>
                </a:solidFill>
                <a:latin typeface="ＭＳ Ｐゴシック" panose="020B0600070205080204" pitchFamily="50" charset="-128"/>
              </a:rPr>
            </a:br>
            <a:endParaRPr lang="en-US" altLang="ja-JP" sz="1600" b="1" i="1" dirty="0">
              <a:solidFill>
                <a:srgbClr val="FFFF00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1600" b="1" i="1" dirty="0">
              <a:solidFill>
                <a:srgbClr val="FFFF00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筆頭発表者名：　○○ ○○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 b="1" i="1" dirty="0">
              <a:solidFill>
                <a:srgbClr val="FFFF1F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98DF3BB7-324B-C823-E8CD-719B54BD05F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45306" y="3118977"/>
            <a:ext cx="8091488" cy="3836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私の今回の演題に関連して、開示すべき</a:t>
            </a:r>
            <a:r>
              <a:rPr lang="en-US" altLang="ja-JP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</a:t>
            </a:r>
            <a:endParaRPr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以下のとおりです。</a:t>
            </a:r>
            <a:endParaRPr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z="12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研究費：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製薬、ＸＸ薬品工業、</a:t>
            </a:r>
            <a:r>
              <a:rPr lang="en-US" altLang="ja-JP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28" charset="-128"/>
              </a:rPr>
              <a:t>□□</a:t>
            </a: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株式会社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役員・顧問職：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社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株：△△株式会社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特許使用料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講演料：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○○</a:t>
            </a: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製薬、ＸＸ薬品、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原稿料：△△製薬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099" name="テキスト ボックス 3">
            <a:extLst>
              <a:ext uri="{FF2B5EF4-FFF2-40B4-BE49-F238E27FC236}">
                <a16:creationId xmlns:a16="http://schemas.microsoft.com/office/drawing/2014/main" id="{C31D673D-BAE5-7480-38C5-9AF82E342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375" y="6134100"/>
            <a:ext cx="3919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</a:rPr>
              <a:t>（注：該当するもののみ記載）</a:t>
            </a:r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322FAFE8-76D3-FF3A-B1A4-68D2AA74C605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57188" y="261938"/>
            <a:ext cx="8467725" cy="2461597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chemeClr val="bg1"/>
                </a:solidFill>
              </a:rPr>
              <a:t>「</a:t>
            </a:r>
            <a:r>
              <a:rPr lang="zh-CN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zh-CN" sz="36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32</a:t>
            </a:r>
            <a:r>
              <a:rPr lang="zh-CN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回日本性機能学会東部総会</a:t>
            </a:r>
            <a:r>
              <a:rPr lang="ja-JP" altLang="en-US" sz="3600" dirty="0">
                <a:solidFill>
                  <a:schemeClr val="bg1"/>
                </a:solidFill>
              </a:rPr>
              <a:t>」 </a:t>
            </a:r>
            <a:br>
              <a:rPr lang="ja-JP" altLang="en-US" dirty="0">
                <a:solidFill>
                  <a:schemeClr val="bg1"/>
                </a:solidFill>
              </a:rPr>
            </a:br>
            <a:endParaRPr lang="en-US" altLang="ja-JP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筆頭発表者名：　○○ ○○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159</Words>
  <Application>Microsoft Office PowerPoint</Application>
  <PresentationFormat>画面に合わせる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Times New Roman</vt:lpstr>
      <vt:lpstr>ＭＳ Ｐゴシック</vt:lpstr>
      <vt:lpstr>Arial</vt:lpstr>
      <vt:lpstr>ヒラギノ角ゴ Pro W3</vt:lpstr>
      <vt:lpstr>Default Design</vt:lpstr>
      <vt:lpstr>PowerPoint プレゼンテーション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飯塚 勝</cp:lastModifiedBy>
  <cp:revision>83</cp:revision>
  <cp:lastPrinted>2010-04-28T01:42:11Z</cp:lastPrinted>
  <dcterms:created xsi:type="dcterms:W3CDTF">2000-09-04T17:39:07Z</dcterms:created>
  <dcterms:modified xsi:type="dcterms:W3CDTF">2022-12-15T03:44:58Z</dcterms:modified>
</cp:coreProperties>
</file>